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Amatic SC"/>
      <p:regular r:id="rId20"/>
      <p:bold r:id="rId21"/>
    </p:embeddedFont>
    <p:embeddedFont>
      <p:font typeface="Source Code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caa856e98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caa856e98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caa856e98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caa856e98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caa856e98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caa856e98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caa856e98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caa856e98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caa856e98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caa856e98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caa856e98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caa856e98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caa856e98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caa856e98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caa856e98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caa856e98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caa856e98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caa856e98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iloveny.com/listing/broadway/1447/" TargetMode="External"/><Relationship Id="rId4" Type="http://schemas.openxmlformats.org/officeDocument/2006/relationships/hyperlink" Target="https://www.iloveny.com/things-to-do/shopping/?listsearch_submit=1&amp;listingGetAll=0&amp;subcatID=2173&amp;regionID=2&amp;cityfilter=&amp;communityID=&amp;neighborhoodID=&amp;listing_keyword=Keyword...&amp;submit=Search" TargetMode="External"/><Relationship Id="rId9" Type="http://schemas.openxmlformats.org/officeDocument/2006/relationships/image" Target="../media/image3.jpg"/><Relationship Id="rId5" Type="http://schemas.openxmlformats.org/officeDocument/2006/relationships/hyperlink" Target="https://www.iloveny.com/listing/empire-state-building-observatory/25119/" TargetMode="External"/><Relationship Id="rId6" Type="http://schemas.openxmlformats.org/officeDocument/2006/relationships/hyperlink" Target="https://www.iloveny.com/listing/top-of-the-rock-observation-deck/9551/" TargetMode="External"/><Relationship Id="rId7" Type="http://schemas.openxmlformats.org/officeDocument/2006/relationships/hyperlink" Target="https://www.iloveny.com/listing/brooklyn-bridge/32679/" TargetMode="External"/><Relationship Id="rId8" Type="http://schemas.openxmlformats.org/officeDocument/2006/relationships/hyperlink" Target="https://www.iloveny.com/listing/brooklyn-bridge-and-brooklyn-height-promenade/32393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90225"/>
            <a:ext cx="9143999" cy="58080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421600" y="0"/>
            <a:ext cx="6295800" cy="1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1C232"/>
                </a:solidFill>
              </a:rPr>
              <a:t>The Battle of Neighborhoods</a:t>
            </a:r>
            <a:endParaRPr sz="3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6B2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B26B"/>
                </a:solidFill>
              </a:rPr>
              <a:t>Search for the </a:t>
            </a:r>
            <a:r>
              <a:rPr lang="en">
                <a:solidFill>
                  <a:srgbClr val="F6B26B"/>
                </a:solidFill>
              </a:rPr>
              <a:t>Reality</a:t>
            </a:r>
            <a:r>
              <a:rPr lang="en">
                <a:solidFill>
                  <a:srgbClr val="F6B26B"/>
                </a:solidFill>
              </a:rPr>
              <a:t> in picking up the right hotel……..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099125" y="4117575"/>
            <a:ext cx="29793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7B7B7"/>
                </a:solidFill>
                <a:latin typeface="Amatic SC"/>
                <a:ea typeface="Amatic SC"/>
                <a:cs typeface="Amatic SC"/>
                <a:sym typeface="Amatic SC"/>
              </a:rPr>
              <a:t>Shaik AbdulRahaman</a:t>
            </a:r>
            <a:endParaRPr sz="1800">
              <a:solidFill>
                <a:srgbClr val="B7B7B7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 the users pick the best hotel to his required choice as he can be knowing the neighbour venus and the </a:t>
            </a:r>
            <a:r>
              <a:rPr lang="en"/>
              <a:t>visiting</a:t>
            </a:r>
            <a:r>
              <a:rPr lang="en"/>
              <a:t> places.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Thank You !!!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0" y="3721850"/>
            <a:ext cx="42723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York City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4272200" y="64125"/>
            <a:ext cx="4539000" cy="46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York City - there's no place quite like it. Even if you think you know New York City well-the world-class museums, amazing food and unforgettable views-there's always something new and exciting to discover.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Thrilling shows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fabulous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shopping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first-rate sports draw visitors from around the globe to the world's entertainment capital.With awesome architecture and parks, New York was rated No. 1 of America's most beautiful cities by Budget Travel. Take in its grandeur from observation decks at icons like the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Empire State Building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Top of the Rock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or on a stroll across the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Brooklyn Bridge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n" sz="14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/>
              </a:rPr>
              <a:t>Brooklyn Heights Promenade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4272200" cy="37803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26500" y="5143500"/>
            <a:ext cx="42723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A64D7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To Pick the best hotel to stay in New York city and to find the surrounding venus so that the user can pick the best one based upon his choice.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Stage-i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228675"/>
            <a:ext cx="3567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Finding the geographical coordinates of the NewYork city and marking all the neighborhoods on the map as shown.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16064" l="21280" r="25965" t="21254"/>
          <a:stretch/>
        </p:blipFill>
        <p:spPr>
          <a:xfrm>
            <a:off x="3950900" y="1228675"/>
            <a:ext cx="4824049" cy="322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Stage-II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228675"/>
            <a:ext cx="3617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Considering Bronx as a required country in New York City and finding the geographical area and then finding the surroundings  plotting on the map as shown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15524" l="36844" r="30716" t="31000"/>
          <a:stretch/>
        </p:blipFill>
        <p:spPr>
          <a:xfrm>
            <a:off x="3928900" y="1228675"/>
            <a:ext cx="5093927" cy="319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Stage-iii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228675"/>
            <a:ext cx="85206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Considering the </a:t>
            </a:r>
            <a:r>
              <a:rPr lang="en"/>
              <a:t>Wakefield</a:t>
            </a:r>
            <a:r>
              <a:rPr lang="en"/>
              <a:t> as the required city and then finding the latitude and longitude of that area and then fetching popular stores available in that area.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27205" l="16247" r="15516" t="45127"/>
          <a:stretch/>
        </p:blipFill>
        <p:spPr>
          <a:xfrm>
            <a:off x="478088" y="2330050"/>
            <a:ext cx="8187824" cy="22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Stage-iv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228675"/>
            <a:ext cx="291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Getting all the hotels along with the top 5 venus listed below to the hotels. 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6421" l="14060" r="65198" t="22937"/>
          <a:stretch/>
        </p:blipFill>
        <p:spPr>
          <a:xfrm>
            <a:off x="4325500" y="148725"/>
            <a:ext cx="4506799" cy="490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Stage-V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228675"/>
            <a:ext cx="36048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Finally getting the top picks along with the venus filtered on the priority bases and are tabulated for easy understanding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24344" l="14860" r="11278" t="25615"/>
          <a:stretch/>
        </p:blipFill>
        <p:spPr>
          <a:xfrm>
            <a:off x="3569450" y="1228675"/>
            <a:ext cx="5453349" cy="34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Satge-vi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2286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Marking the venu along with the neighborhoods for selected hotel.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25459" l="33664" r="23170" t="29977"/>
          <a:stretch/>
        </p:blipFill>
        <p:spPr>
          <a:xfrm>
            <a:off x="1371599" y="2029675"/>
            <a:ext cx="6400799" cy="31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